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4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62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808842-79EF-4327-84A7-586BAD83C411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73E7F0-633C-4198-A61C-47BD1C1E6D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2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5699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Выставка </a:t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коллекции </a:t>
            </a:r>
            <a:r>
              <a:rPr lang="ru-RU" sz="4000" dirty="0">
                <a:solidFill>
                  <a:srgbClr val="C00000"/>
                </a:solidFill>
                <a:effectLst/>
              </a:rPr>
              <a:t>фотодокументов </a:t>
            </a:r>
            <a:br>
              <a:rPr lang="ru-RU" sz="4000" dirty="0">
                <a:solidFill>
                  <a:srgbClr val="C00000"/>
                </a:solidFill>
                <a:effectLst/>
              </a:rPr>
            </a:br>
            <a:r>
              <a:rPr lang="ru-RU" sz="4000" dirty="0">
                <a:solidFill>
                  <a:srgbClr val="C00000"/>
                </a:solidFill>
                <a:effectLst/>
              </a:rPr>
              <a:t> «Празднование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>175-летия </a:t>
            </a:r>
            <a:r>
              <a:rPr lang="ru-RU" sz="4000" dirty="0">
                <a:solidFill>
                  <a:srgbClr val="C00000"/>
                </a:solidFill>
                <a:effectLst/>
              </a:rPr>
              <a:t>города </a:t>
            </a:r>
            <a:r>
              <a:rPr lang="ru-RU" sz="4000" dirty="0" err="1">
                <a:solidFill>
                  <a:srgbClr val="C00000"/>
                </a:solidFill>
                <a:effectLst/>
              </a:rPr>
              <a:t>Кинеля</a:t>
            </a:r>
            <a:r>
              <a:rPr lang="ru-RU" sz="4000">
                <a:solidFill>
                  <a:srgbClr val="C00000"/>
                </a:solidFill>
                <a:effectLst/>
              </a:rPr>
              <a:t> </a:t>
            </a:r>
            <a:r>
              <a:rPr lang="ru-RU" sz="4000" smtClean="0">
                <a:solidFill>
                  <a:srgbClr val="C00000"/>
                </a:solidFill>
                <a:effectLst/>
              </a:rPr>
              <a:t/>
            </a:r>
            <a:br>
              <a:rPr lang="ru-RU" sz="4000" smtClean="0">
                <a:solidFill>
                  <a:srgbClr val="C00000"/>
                </a:solidFill>
                <a:effectLst/>
              </a:rPr>
            </a:br>
            <a:r>
              <a:rPr lang="ru-RU" sz="4000" smtClean="0">
                <a:solidFill>
                  <a:srgbClr val="C00000"/>
                </a:solidFill>
                <a:effectLst/>
              </a:rPr>
              <a:t>04 </a:t>
            </a:r>
            <a:r>
              <a:rPr lang="ru-RU" sz="4000" dirty="0">
                <a:solidFill>
                  <a:srgbClr val="C00000"/>
                </a:solidFill>
                <a:effectLst/>
              </a:rPr>
              <a:t>августа 2012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>года»</a:t>
            </a:r>
            <a:r>
              <a:rPr lang="ru-RU" sz="4000" dirty="0">
                <a:solidFill>
                  <a:srgbClr val="C00000"/>
                </a:solidFill>
                <a:effectLst/>
              </a:rPr>
              <a:t/>
            </a:r>
            <a:br>
              <a:rPr lang="ru-RU" sz="4000" dirty="0">
                <a:solidFill>
                  <a:srgbClr val="C00000"/>
                </a:solidFill>
                <a:effectLst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424936" cy="1752600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Архивный отдел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аппарата администрации городского округа </a:t>
            </a:r>
            <a:r>
              <a:rPr lang="ru-RU" sz="1800" b="1" dirty="0" err="1" smtClean="0">
                <a:solidFill>
                  <a:srgbClr val="C00000"/>
                </a:solidFill>
              </a:rPr>
              <a:t>Кинель</a:t>
            </a:r>
            <a:r>
              <a:rPr lang="ru-RU" sz="1800" b="1" dirty="0" smtClean="0">
                <a:solidFill>
                  <a:srgbClr val="C00000"/>
                </a:solidFill>
              </a:rPr>
              <a:t> Самарской области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2014 год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truhina\Desktop\Документы архивного отдела 2012,2013 год\ОПИСИ\фотодокументы\опись к 175-летию Кинеля 04.08.12г\фото к описи 175 лет\157 капсула времени обращение к будущим поколениям от молодеж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412776"/>
            <a:ext cx="7524836" cy="50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В конце праздничных мероприятий Глава города вложила и запечатала в «капсулу времени» послание к будущим поколениям.</a:t>
            </a:r>
          </a:p>
        </p:txBody>
      </p:sp>
    </p:spTree>
    <p:extLst>
      <p:ext uri="{BB962C8B-B14F-4D97-AF65-F5344CB8AC3E}">
        <p14:creationId xmlns:p14="http://schemas.microsoft.com/office/powerpoint/2010/main" val="2158759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ruhina\Desktop\Документы архивного отдела 2012,2013 год\ОПИСИ\фотодокументы\опись к 175-летию Кинеля 04.08.12г\фото к описи 175 лет\159 рук-ли мол организац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344816" cy="49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Открытая сцена на площади мира.</a:t>
            </a:r>
          </a:p>
          <a:p>
            <a:pPr algn="ctr"/>
            <a:r>
              <a:rPr lang="ru-RU" i="1" dirty="0">
                <a:solidFill>
                  <a:srgbClr val="C00000"/>
                </a:solidFill>
              </a:rPr>
              <a:t>На снимке: руководители молодежных организаций города </a:t>
            </a:r>
            <a:r>
              <a:rPr lang="ru-RU" i="1" dirty="0" err="1">
                <a:solidFill>
                  <a:srgbClr val="C00000"/>
                </a:solidFill>
              </a:rPr>
              <a:t>Кинель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29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etruhina\Desktop\Документы архивного отдела 2012,2013 год\ОПИСИ\фотодокументы\опись к 175-летию Кинеля 04.08.12г\фото к описи 175 лет\161 солисты дк общая песня с днем рождения кин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Исполнение песни «С Днем рождения, </a:t>
            </a:r>
            <a:r>
              <a:rPr lang="ru-RU" i="1" dirty="0" err="1">
                <a:solidFill>
                  <a:srgbClr val="C00000"/>
                </a:solidFill>
              </a:rPr>
              <a:t>Кинель</a:t>
            </a:r>
            <a:r>
              <a:rPr lang="ru-RU" i="1" dirty="0">
                <a:solidFill>
                  <a:srgbClr val="C00000"/>
                </a:solidFill>
              </a:rPr>
              <a:t>!»</a:t>
            </a:r>
          </a:p>
          <a:p>
            <a:pPr algn="ctr"/>
            <a:r>
              <a:rPr lang="ru-RU" i="1" dirty="0">
                <a:solidFill>
                  <a:srgbClr val="C00000"/>
                </a:solidFill>
              </a:rPr>
              <a:t>На снимке: солисты ГДК</a:t>
            </a:r>
          </a:p>
        </p:txBody>
      </p:sp>
    </p:spTree>
    <p:extLst>
      <p:ext uri="{BB962C8B-B14F-4D97-AF65-F5344CB8AC3E}">
        <p14:creationId xmlns:p14="http://schemas.microsoft.com/office/powerpoint/2010/main" val="120500226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013576" cy="496855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В 2013 году экспертной комиссией администрации городского округа </a:t>
            </a:r>
            <a:r>
              <a:rPr lang="ru-RU" b="1" dirty="0" err="1">
                <a:solidFill>
                  <a:srgbClr val="C00000"/>
                </a:solidFill>
              </a:rPr>
              <a:t>Кинель</a:t>
            </a:r>
            <a:r>
              <a:rPr lang="ru-RU" b="1" dirty="0">
                <a:solidFill>
                  <a:srgbClr val="C00000"/>
                </a:solidFill>
              </a:rPr>
              <a:t> на постоянное хранение отобраны фотодокументы репортажа «Празднование 175-летия города </a:t>
            </a:r>
            <a:r>
              <a:rPr lang="ru-RU" b="1" dirty="0" err="1">
                <a:solidFill>
                  <a:srgbClr val="C00000"/>
                </a:solidFill>
              </a:rPr>
              <a:t>Кинеля</a:t>
            </a:r>
            <a:r>
              <a:rPr lang="ru-RU" b="1" dirty="0">
                <a:solidFill>
                  <a:srgbClr val="C00000"/>
                </a:solidFill>
              </a:rPr>
              <a:t>», отмечавшегося 04 августа 2012 года, в количестве 47 ед. хр. (коллекция), созданные в результате инициативного </a:t>
            </a:r>
            <a:r>
              <a:rPr lang="ru-RU" b="1" dirty="0" err="1">
                <a:solidFill>
                  <a:srgbClr val="C00000"/>
                </a:solidFill>
              </a:rPr>
              <a:t>фотодокументирования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ruhina\Desktop\Документы архивного отдела 2012,2013 год\ОПИСИ\фотодокументы\опись к 175-летию Кинеля 04.08.12г\фото к описи 175 лет\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403"/>
            <a:ext cx="4320479" cy="28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5976" y="233550"/>
            <a:ext cx="3894495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ea typeface="Times New Roman"/>
              </a:rPr>
              <a:t>Празднование Дня города проводилось в большей части в актовом зале администрации городского округа </a:t>
            </a:r>
            <a:r>
              <a:rPr lang="ru-RU" b="1" i="1" dirty="0" err="1">
                <a:solidFill>
                  <a:srgbClr val="C00000"/>
                </a:solidFill>
                <a:ea typeface="Times New Roman"/>
              </a:rPr>
              <a:t>Кинель</a:t>
            </a:r>
            <a:r>
              <a:rPr lang="ru-RU" b="1" i="1" dirty="0">
                <a:solidFill>
                  <a:srgbClr val="C00000"/>
                </a:solidFill>
                <a:ea typeface="Times New Roman"/>
              </a:rPr>
              <a:t> и на площади Мира. Организатором проведения празднования выступала администрация </a:t>
            </a:r>
            <a:r>
              <a:rPr lang="ru-RU" b="1" i="1" dirty="0" err="1">
                <a:solidFill>
                  <a:srgbClr val="C00000"/>
                </a:solidFill>
                <a:ea typeface="Times New Roman"/>
              </a:rPr>
              <a:t>г.о</a:t>
            </a:r>
            <a:r>
              <a:rPr lang="ru-RU" b="1" i="1" dirty="0">
                <a:solidFill>
                  <a:srgbClr val="C00000"/>
                </a:solidFill>
                <a:ea typeface="Times New Roman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ea typeface="Times New Roman"/>
              </a:rPr>
              <a:t>Кинель</a:t>
            </a:r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.</a:t>
            </a:r>
            <a:endParaRPr lang="ru-RU" b="1" i="1" dirty="0">
              <a:solidFill>
                <a:srgbClr val="C00000"/>
              </a:solidFill>
              <a:ea typeface="Times New Roman"/>
            </a:endParaRPr>
          </a:p>
        </p:txBody>
      </p:sp>
      <p:pic>
        <p:nvPicPr>
          <p:cNvPr id="1027" name="Picture 3" descr="C:\Users\petruhina\Desktop\Документы архивного отдела 2012,2013 год\ОПИСИ\фотодокументы\опись к 175-летию Кинеля 04.08.12г\фото к описи 175 лет\119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26" y="3639912"/>
            <a:ext cx="4295330" cy="28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924944"/>
            <a:ext cx="3850435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ea typeface="Times New Roman"/>
              </a:rPr>
              <a:t>В большой зал администрации городского округа </a:t>
            </a:r>
            <a:r>
              <a:rPr lang="ru-RU" b="1" i="1" dirty="0" err="1">
                <a:solidFill>
                  <a:srgbClr val="C00000"/>
                </a:solidFill>
                <a:ea typeface="Times New Roman"/>
              </a:rPr>
              <a:t>Кинель</a:t>
            </a:r>
            <a:r>
              <a:rPr lang="ru-RU" b="1" i="1" dirty="0">
                <a:solidFill>
                  <a:srgbClr val="C00000"/>
                </a:solidFill>
                <a:ea typeface="Times New Roman"/>
              </a:rPr>
              <a:t> были приглашены представители Самарской Губернской Думы, Правительства Самарской области, ОАО «РЖД», городских округов и муниципальных районов, духовенства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3900280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Глава </a:t>
            </a:r>
            <a:r>
              <a:rPr lang="ru-RU" b="1" i="1" dirty="0">
                <a:solidFill>
                  <a:srgbClr val="C00000"/>
                </a:solidFill>
                <a:ea typeface="Times New Roman"/>
              </a:rPr>
              <a:t>городского округа Галина Петровна Хабарова на церемонии награждения вручала Почетные грамоты и благодарственные письма за добросовестный труд на благо городского округа и ценные подарки более сорока лучшим </a:t>
            </a:r>
            <a:r>
              <a:rPr lang="ru-RU" b="1" i="1" dirty="0" err="1">
                <a:solidFill>
                  <a:srgbClr val="C00000"/>
                </a:solidFill>
                <a:ea typeface="Times New Roman"/>
              </a:rPr>
              <a:t>кинельцам</a:t>
            </a:r>
            <a:r>
              <a:rPr lang="ru-RU" b="1" i="1" dirty="0">
                <a:solidFill>
                  <a:srgbClr val="C00000"/>
                </a:solidFill>
                <a:ea typeface="Times New Roman"/>
              </a:rPr>
              <a:t>. На сцену за поздравлениями поднимались представители всех сфер жизнедеятельности города – педагоги, врачи, ученые, предприниматели, водители, рабочие, руководители и сотрудники различных социальных, жилищно-коммунальных, правоохранительных и судебных служб. </a:t>
            </a:r>
          </a:p>
        </p:txBody>
      </p:sp>
      <p:pic>
        <p:nvPicPr>
          <p:cNvPr id="2053" name="Picture 5" descr="C:\Users\petruhina\Desktop\Документы архивного отдела 2012,2013 год\ОПИСИ\фотодокументы\опись к 175-летию Кинеля 04.08.12г\фото к описи 175 лет\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672408" cy="24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01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487"/>
            <a:ext cx="409098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3656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422108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На снимке: Глава городского округа </a:t>
            </a:r>
            <a:r>
              <a:rPr lang="ru-RU" i="1" dirty="0" err="1">
                <a:solidFill>
                  <a:srgbClr val="C00000"/>
                </a:solidFill>
              </a:rPr>
              <a:t>Кинель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Г.П.Хабарова</a:t>
            </a:r>
            <a:r>
              <a:rPr lang="ru-RU" i="1" dirty="0">
                <a:solidFill>
                  <a:srgbClr val="C00000"/>
                </a:solidFill>
              </a:rPr>
              <a:t> (справа) вручает удостоверение Почетного гражданина городского округа </a:t>
            </a:r>
            <a:r>
              <a:rPr lang="ru-RU" i="1" dirty="0" err="1">
                <a:solidFill>
                  <a:srgbClr val="C00000"/>
                </a:solidFill>
              </a:rPr>
              <a:t>Н.А.Косаревой</a:t>
            </a:r>
            <a:r>
              <a:rPr lang="ru-RU" i="1" dirty="0">
                <a:solidFill>
                  <a:srgbClr val="C00000"/>
                </a:solidFill>
              </a:rPr>
              <a:t> (слева)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620688"/>
            <a:ext cx="3717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На снимке: Глава городского округа Г.П. Хабарова (слева) награждает Почетной грамотой Министерства образования и науки Самарской области учителя ГБОУ СОШ №2 </a:t>
            </a:r>
            <a:r>
              <a:rPr lang="ru-RU" i="1" dirty="0" err="1">
                <a:solidFill>
                  <a:srgbClr val="C00000"/>
                </a:solidFill>
              </a:rPr>
              <a:t>Н.А.Логинову</a:t>
            </a:r>
            <a:r>
              <a:rPr lang="ru-RU" i="1" dirty="0">
                <a:solidFill>
                  <a:srgbClr val="C00000"/>
                </a:solidFill>
              </a:rPr>
              <a:t> (справа)</a:t>
            </a:r>
          </a:p>
        </p:txBody>
      </p:sp>
    </p:spTree>
    <p:extLst>
      <p:ext uri="{BB962C8B-B14F-4D97-AF65-F5344CB8AC3E}">
        <p14:creationId xmlns:p14="http://schemas.microsoft.com/office/powerpoint/2010/main" val="23559484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etruhina\Desktop\Документы архивного отдела 2012,2013 год\ОПИСИ\фотодокументы\опись к 175-летию Кинеля 04.08.12г\фото к описи 175 лет\140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8" y="426936"/>
            <a:ext cx="830512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7793" y="597874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Исполнение песни о </a:t>
            </a:r>
            <a:r>
              <a:rPr lang="ru-RU" i="1" dirty="0" err="1">
                <a:solidFill>
                  <a:srgbClr val="C00000"/>
                </a:solidFill>
              </a:rPr>
              <a:t>Кинеле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  <a:p>
            <a:r>
              <a:rPr lang="ru-RU" i="1" dirty="0">
                <a:solidFill>
                  <a:srgbClr val="C00000"/>
                </a:solidFill>
              </a:rPr>
              <a:t>На снимке: ансамбль «Каприз» и солисты городского Дома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3576016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Вызвал огромный интерес у горожан дефиле молодоженов и парад детства с участием самых маленьких жителей города, а также шествие спортивных клубов, молодежных организаций и предприятий железной дороги. Работали выставки художественно-декоративного творчества, выступления творческих коллективов Дома культуры.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4000594"/>
            <a:ext cx="259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Площадь Мира.</a:t>
            </a:r>
          </a:p>
          <a:p>
            <a:r>
              <a:rPr lang="ru-RU" dirty="0">
                <a:solidFill>
                  <a:srgbClr val="C00000"/>
                </a:solidFill>
              </a:rPr>
              <a:t>На снимке: шествие «Карнавал детства» </a:t>
            </a:r>
          </a:p>
        </p:txBody>
      </p:sp>
      <p:pic>
        <p:nvPicPr>
          <p:cNvPr id="5123" name="Picture 3" descr="C:\Users\petruhina\Desktop\Документы архивного отдела 2012,2013 год\ОПИСИ\фотодокументы\опись к 175-летию Кинеля 04.08.12г\фото к описи 175 лет\145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2819"/>
            <a:ext cx="3346619" cy="22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704" y="6484274"/>
            <a:ext cx="744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На </a:t>
            </a:r>
            <a:r>
              <a:rPr lang="ru-RU" dirty="0">
                <a:solidFill>
                  <a:srgbClr val="C00000"/>
                </a:solidFill>
              </a:rPr>
              <a:t>снимке: </a:t>
            </a:r>
            <a:r>
              <a:rPr lang="ru-RU" dirty="0" smtClean="0">
                <a:solidFill>
                  <a:srgbClr val="C00000"/>
                </a:solidFill>
              </a:rPr>
              <a:t>шествие </a:t>
            </a:r>
            <a:r>
              <a:rPr lang="ru-RU" dirty="0">
                <a:solidFill>
                  <a:srgbClr val="C00000"/>
                </a:solidFill>
              </a:rPr>
              <a:t>молодежных организаций города </a:t>
            </a:r>
            <a:r>
              <a:rPr lang="ru-RU" dirty="0" err="1">
                <a:solidFill>
                  <a:srgbClr val="C00000"/>
                </a:solidFill>
              </a:rPr>
              <a:t>Кинеля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5124" name="Picture 4" descr="C:\Users\petruhina\Desktop\Документы архивного отдела 2012,2013 год\ОПИСИ\фотодокументы\опись к 175-летию Кинеля 04.08.12г\фото к описи 175 лет\148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51" y="4038074"/>
            <a:ext cx="3324787" cy="2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517" y="4038074"/>
            <a:ext cx="240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На снимке: шествие «Парад молодоженов». </a:t>
            </a:r>
          </a:p>
        </p:txBody>
      </p:sp>
      <p:pic>
        <p:nvPicPr>
          <p:cNvPr id="5125" name="Picture 5" descr="C:\Users\petruhina\Desktop\Документы архивного отдела 2012,2013 год\ОПИСИ\фотодокументы\опись к 175-летию Кинеля 04.08.12г\фото к описи 175 лет\146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5" y="1737976"/>
            <a:ext cx="3349282" cy="22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99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7"/>
            <a:ext cx="442168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petruhina\Desktop\Документы архивного отдела 2012,2013 год\ОПИСИ\фотодокументы\опись к 175-летию Кинеля 04.08.12г\фото к описи 175 лет\152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713563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Площадь мира.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На </a:t>
            </a:r>
            <a:r>
              <a:rPr lang="ru-RU" i="1" dirty="0">
                <a:solidFill>
                  <a:srgbClr val="C00000"/>
                </a:solidFill>
              </a:rPr>
              <a:t>снимке: Выставка работ ГБУ Самарской области «Центр социального обслуживания граждан пожилого возраста и инвалидов городского округа </a:t>
            </a:r>
            <a:r>
              <a:rPr lang="ru-RU" i="1" dirty="0" err="1">
                <a:solidFill>
                  <a:srgbClr val="C00000"/>
                </a:solidFill>
              </a:rPr>
              <a:t>Кинель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572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Площадь мира. </a:t>
            </a:r>
          </a:p>
          <a:p>
            <a:r>
              <a:rPr lang="ru-RU" i="1" dirty="0">
                <a:solidFill>
                  <a:srgbClr val="C00000"/>
                </a:solidFill>
              </a:rPr>
              <a:t>На снимке: шествие спортивных клубов города </a:t>
            </a:r>
            <a:r>
              <a:rPr lang="ru-RU" i="1" dirty="0" err="1">
                <a:solidFill>
                  <a:srgbClr val="C00000"/>
                </a:solidFill>
              </a:rPr>
              <a:t>Кинель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350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Молодежная палата Думы городского округа </a:t>
            </a:r>
            <a:r>
              <a:rPr lang="ru-RU" i="1" dirty="0" err="1">
                <a:solidFill>
                  <a:srgbClr val="C00000"/>
                </a:solidFill>
              </a:rPr>
              <a:t>Кинель</a:t>
            </a:r>
            <a:r>
              <a:rPr lang="ru-RU" i="1" dirty="0">
                <a:solidFill>
                  <a:srgbClr val="C00000"/>
                </a:solidFill>
              </a:rPr>
              <a:t> проводила акцию «Индекс популярности». </a:t>
            </a:r>
          </a:p>
        </p:txBody>
      </p:sp>
      <p:pic>
        <p:nvPicPr>
          <p:cNvPr id="7170" name="Picture 2" descr="C:\Users\petruhina\Desktop\Документы архивного отдела 2012,2013 год\ОПИСИ\фотодокументы\опись к 175-летию Кинеля 04.08.12г\фото к описи 175 лет\154  мол.палата акция индекс популярнос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4" y="1340768"/>
            <a:ext cx="7386251" cy="49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1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415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                       Выставка  коллекции фотодокументов   «Празднование 175-летия города Кинеля  04 августа 2012 года»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 коллекции фотодокументов   «Празднование 160-летия Самарской Губернии  в городском округе Кинель.  2011 год»</dc:title>
  <dc:creator>petruhina</dc:creator>
  <cp:lastModifiedBy>petruhina</cp:lastModifiedBy>
  <cp:revision>26</cp:revision>
  <dcterms:created xsi:type="dcterms:W3CDTF">2013-06-06T07:46:46Z</dcterms:created>
  <dcterms:modified xsi:type="dcterms:W3CDTF">2015-05-07T05:35:38Z</dcterms:modified>
</cp:coreProperties>
</file>